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BB3-5BA1-4F6E-9659-6445EDC10A8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E37C-33A7-4DCE-8CCE-5B3A8CC6D2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218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BB3-5BA1-4F6E-9659-6445EDC10A8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E37C-33A7-4DCE-8CCE-5B3A8CC6D2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91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BB3-5BA1-4F6E-9659-6445EDC10A8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E37C-33A7-4DCE-8CCE-5B3A8CC6D2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28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BB3-5BA1-4F6E-9659-6445EDC10A8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E37C-33A7-4DCE-8CCE-5B3A8CC6D2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756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BB3-5BA1-4F6E-9659-6445EDC10A8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E37C-33A7-4DCE-8CCE-5B3A8CC6D2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651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BB3-5BA1-4F6E-9659-6445EDC10A8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E37C-33A7-4DCE-8CCE-5B3A8CC6D2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256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BB3-5BA1-4F6E-9659-6445EDC10A8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E37C-33A7-4DCE-8CCE-5B3A8CC6D2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89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BB3-5BA1-4F6E-9659-6445EDC10A8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E37C-33A7-4DCE-8CCE-5B3A8CC6D2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690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BB3-5BA1-4F6E-9659-6445EDC10A8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E37C-33A7-4DCE-8CCE-5B3A8CC6D2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631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BB3-5BA1-4F6E-9659-6445EDC10A8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E37C-33A7-4DCE-8CCE-5B3A8CC6D2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083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BB3-5BA1-4F6E-9659-6445EDC10A8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E37C-33A7-4DCE-8CCE-5B3A8CC6D2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855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B7BB3-5BA1-4F6E-9659-6445EDC10A89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4E37C-33A7-4DCE-8CCE-5B3A8CC6D2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274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ak 11"/>
          <p:cNvCxnSpPr>
            <a:cxnSpLocks/>
          </p:cNvCxnSpPr>
          <p:nvPr/>
        </p:nvCxnSpPr>
        <p:spPr>
          <a:xfrm flipV="1">
            <a:off x="2780781" y="1562322"/>
            <a:ext cx="9086045" cy="82551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 flipH="1">
            <a:off x="3038217" y="858442"/>
            <a:ext cx="8936315" cy="44865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3559953" y="2288218"/>
            <a:ext cx="6671256" cy="2599669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5144054" y="2292441"/>
            <a:ext cx="6722772" cy="2583903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Minus 24"/>
          <p:cNvSpPr/>
          <p:nvPr/>
        </p:nvSpPr>
        <p:spPr>
          <a:xfrm>
            <a:off x="4569604" y="4549685"/>
            <a:ext cx="3935412" cy="695991"/>
          </a:xfrm>
          <a:prstGeom prst="mathMinus">
            <a:avLst>
              <a:gd name="adj1" fmla="val 0"/>
            </a:avLst>
          </a:prstGeom>
          <a:ln w="3810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6" name="Rak 35"/>
          <p:cNvCxnSpPr/>
          <p:nvPr/>
        </p:nvCxnSpPr>
        <p:spPr>
          <a:xfrm flipV="1">
            <a:off x="6956284" y="1641459"/>
            <a:ext cx="4971246" cy="78538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41"/>
          <p:cNvCxnSpPr/>
          <p:nvPr/>
        </p:nvCxnSpPr>
        <p:spPr>
          <a:xfrm flipV="1">
            <a:off x="6954086" y="2319731"/>
            <a:ext cx="3217102" cy="79001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ktangel 44"/>
          <p:cNvSpPr/>
          <p:nvPr/>
        </p:nvSpPr>
        <p:spPr>
          <a:xfrm>
            <a:off x="8156770" y="5763002"/>
            <a:ext cx="2962203" cy="103695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47" name="Rak 46"/>
          <p:cNvCxnSpPr/>
          <p:nvPr/>
        </p:nvCxnSpPr>
        <p:spPr>
          <a:xfrm>
            <a:off x="2761463" y="4887887"/>
            <a:ext cx="798490" cy="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54"/>
          <p:cNvCxnSpPr>
            <a:cxnSpLocks/>
          </p:cNvCxnSpPr>
          <p:nvPr/>
        </p:nvCxnSpPr>
        <p:spPr>
          <a:xfrm>
            <a:off x="2761463" y="5712135"/>
            <a:ext cx="5113303" cy="42939"/>
          </a:xfrm>
          <a:prstGeom prst="line">
            <a:avLst/>
          </a:prstGeom>
          <a:ln w="38100"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ktangel 61"/>
          <p:cNvSpPr/>
          <p:nvPr/>
        </p:nvSpPr>
        <p:spPr>
          <a:xfrm>
            <a:off x="3025480" y="483311"/>
            <a:ext cx="482958" cy="14553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textruta 72"/>
          <p:cNvSpPr txBox="1"/>
          <p:nvPr/>
        </p:nvSpPr>
        <p:spPr>
          <a:xfrm>
            <a:off x="8164394" y="5768973"/>
            <a:ext cx="5951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 Tid</a:t>
            </a:r>
          </a:p>
        </p:txBody>
      </p:sp>
      <p:sp>
        <p:nvSpPr>
          <p:cNvPr id="75" name="textruta 74"/>
          <p:cNvSpPr txBox="1"/>
          <p:nvPr/>
        </p:nvSpPr>
        <p:spPr>
          <a:xfrm>
            <a:off x="8507262" y="6402584"/>
            <a:ext cx="23621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 Sporthall</a:t>
            </a:r>
          </a:p>
        </p:txBody>
      </p:sp>
      <p:sp>
        <p:nvSpPr>
          <p:cNvPr id="76" name="textruta 75"/>
          <p:cNvSpPr txBox="1"/>
          <p:nvPr/>
        </p:nvSpPr>
        <p:spPr>
          <a:xfrm>
            <a:off x="10073734" y="5772150"/>
            <a:ext cx="77273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v-SE" dirty="0"/>
              <a:t>  Jury</a:t>
            </a:r>
          </a:p>
        </p:txBody>
      </p:sp>
      <p:sp>
        <p:nvSpPr>
          <p:cNvPr id="80" name="Rektangel 79"/>
          <p:cNvSpPr/>
          <p:nvPr/>
        </p:nvSpPr>
        <p:spPr>
          <a:xfrm>
            <a:off x="8159332" y="4797971"/>
            <a:ext cx="634572" cy="9571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1" name="Båge 100"/>
          <p:cNvSpPr/>
          <p:nvPr/>
        </p:nvSpPr>
        <p:spPr>
          <a:xfrm rot="10800000">
            <a:off x="1478259" y="1636694"/>
            <a:ext cx="2208727" cy="3251193"/>
          </a:xfrm>
          <a:prstGeom prst="arc">
            <a:avLst>
              <a:gd name="adj1" fmla="val 16169417"/>
              <a:gd name="adj2" fmla="val 5371820"/>
            </a:avLst>
          </a:prstGeom>
          <a:ln w="38100"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4" name="Rak 103"/>
          <p:cNvCxnSpPr>
            <a:cxnSpLocks/>
          </p:cNvCxnSpPr>
          <p:nvPr/>
        </p:nvCxnSpPr>
        <p:spPr>
          <a:xfrm>
            <a:off x="3508438" y="1982833"/>
            <a:ext cx="0" cy="497830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ak 114"/>
          <p:cNvCxnSpPr>
            <a:cxnSpLocks/>
          </p:cNvCxnSpPr>
          <p:nvPr/>
        </p:nvCxnSpPr>
        <p:spPr>
          <a:xfrm flipH="1">
            <a:off x="3920560" y="2398732"/>
            <a:ext cx="2961497" cy="32207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ak 123"/>
          <p:cNvCxnSpPr>
            <a:cxnSpLocks/>
          </p:cNvCxnSpPr>
          <p:nvPr/>
        </p:nvCxnSpPr>
        <p:spPr>
          <a:xfrm flipH="1">
            <a:off x="4915163" y="2430939"/>
            <a:ext cx="21264" cy="1708160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Rak 125"/>
          <p:cNvCxnSpPr/>
          <p:nvPr/>
        </p:nvCxnSpPr>
        <p:spPr>
          <a:xfrm>
            <a:off x="7075885" y="1706339"/>
            <a:ext cx="12879" cy="703823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Båge 138"/>
          <p:cNvSpPr/>
          <p:nvPr/>
        </p:nvSpPr>
        <p:spPr>
          <a:xfrm rot="10800000">
            <a:off x="645819" y="895071"/>
            <a:ext cx="4391696" cy="4817063"/>
          </a:xfrm>
          <a:prstGeom prst="arc">
            <a:avLst>
              <a:gd name="adj1" fmla="val 16200000"/>
              <a:gd name="adj2" fmla="val 5487639"/>
            </a:avLst>
          </a:prstGeom>
          <a:ln w="38100"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1" name="Rektangel 140"/>
          <p:cNvSpPr/>
          <p:nvPr/>
        </p:nvSpPr>
        <p:spPr>
          <a:xfrm>
            <a:off x="3534195" y="2480663"/>
            <a:ext cx="824245" cy="773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143" name="Rak 142"/>
          <p:cNvCxnSpPr>
            <a:cxnSpLocks/>
          </p:cNvCxnSpPr>
          <p:nvPr/>
        </p:nvCxnSpPr>
        <p:spPr>
          <a:xfrm flipH="1" flipV="1">
            <a:off x="3760238" y="4139099"/>
            <a:ext cx="1154925" cy="10716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ak 144"/>
          <p:cNvCxnSpPr>
            <a:cxnSpLocks/>
          </p:cNvCxnSpPr>
          <p:nvPr/>
        </p:nvCxnSpPr>
        <p:spPr>
          <a:xfrm flipH="1">
            <a:off x="1901826" y="1934652"/>
            <a:ext cx="1123654" cy="401843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ak 146"/>
          <p:cNvCxnSpPr>
            <a:cxnSpLocks/>
          </p:cNvCxnSpPr>
          <p:nvPr/>
        </p:nvCxnSpPr>
        <p:spPr>
          <a:xfrm>
            <a:off x="1895070" y="2359231"/>
            <a:ext cx="13512" cy="1789720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Rak 149"/>
          <p:cNvCxnSpPr>
            <a:cxnSpLocks/>
          </p:cNvCxnSpPr>
          <p:nvPr/>
        </p:nvCxnSpPr>
        <p:spPr>
          <a:xfrm>
            <a:off x="1882190" y="4140912"/>
            <a:ext cx="1830553" cy="0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ktangel 151"/>
          <p:cNvSpPr/>
          <p:nvPr/>
        </p:nvSpPr>
        <p:spPr>
          <a:xfrm>
            <a:off x="3567853" y="2688472"/>
            <a:ext cx="739072" cy="3722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Chip på</a:t>
            </a:r>
          </a:p>
        </p:txBody>
      </p:sp>
      <p:cxnSp>
        <p:nvCxnSpPr>
          <p:cNvPr id="154" name="Rak 153"/>
          <p:cNvCxnSpPr>
            <a:cxnSpLocks/>
          </p:cNvCxnSpPr>
          <p:nvPr/>
        </p:nvCxnSpPr>
        <p:spPr>
          <a:xfrm>
            <a:off x="8808336" y="4475519"/>
            <a:ext cx="2347619" cy="0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Rak 155"/>
          <p:cNvCxnSpPr/>
          <p:nvPr/>
        </p:nvCxnSpPr>
        <p:spPr>
          <a:xfrm>
            <a:off x="10073734" y="4926720"/>
            <a:ext cx="0" cy="814455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ktangel 161"/>
          <p:cNvSpPr/>
          <p:nvPr/>
        </p:nvSpPr>
        <p:spPr>
          <a:xfrm>
            <a:off x="10145149" y="4567556"/>
            <a:ext cx="988713" cy="106845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6" name="Rektangel 165"/>
          <p:cNvSpPr/>
          <p:nvPr/>
        </p:nvSpPr>
        <p:spPr>
          <a:xfrm>
            <a:off x="10180274" y="4584023"/>
            <a:ext cx="922942" cy="10355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dirty="0">
              <a:solidFill>
                <a:schemeClr val="tx1"/>
              </a:solidFill>
            </a:endParaRPr>
          </a:p>
          <a:p>
            <a:pPr algn="ctr"/>
            <a:r>
              <a:rPr lang="sv-SE" sz="1400" dirty="0">
                <a:solidFill>
                  <a:schemeClr val="tx1"/>
                </a:solidFill>
              </a:rPr>
              <a:t>Chip &amp;</a:t>
            </a:r>
          </a:p>
          <a:p>
            <a:pPr algn="ctr"/>
            <a:r>
              <a:rPr lang="sv-SE" sz="1400" dirty="0">
                <a:solidFill>
                  <a:schemeClr val="tx1"/>
                </a:solidFill>
              </a:rPr>
              <a:t>Nr-lappar</a:t>
            </a:r>
          </a:p>
          <a:p>
            <a:pPr algn="ctr"/>
            <a:r>
              <a:rPr lang="sv-SE" sz="1400" dirty="0">
                <a:solidFill>
                  <a:schemeClr val="tx1"/>
                </a:solidFill>
              </a:rPr>
              <a:t>av</a:t>
            </a:r>
          </a:p>
          <a:p>
            <a:pPr algn="ctr"/>
            <a:endParaRPr lang="sv-SE" sz="1400" dirty="0"/>
          </a:p>
        </p:txBody>
      </p:sp>
      <p:cxnSp>
        <p:nvCxnSpPr>
          <p:cNvPr id="168" name="Rak 167"/>
          <p:cNvCxnSpPr>
            <a:cxnSpLocks/>
          </p:cNvCxnSpPr>
          <p:nvPr/>
        </p:nvCxnSpPr>
        <p:spPr>
          <a:xfrm>
            <a:off x="11428754" y="5084496"/>
            <a:ext cx="609366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Rak pil 170"/>
          <p:cNvCxnSpPr>
            <a:cxnSpLocks/>
          </p:cNvCxnSpPr>
          <p:nvPr/>
        </p:nvCxnSpPr>
        <p:spPr>
          <a:xfrm>
            <a:off x="12038120" y="5082567"/>
            <a:ext cx="0" cy="1320017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ruta 172"/>
          <p:cNvSpPr txBox="1"/>
          <p:nvPr/>
        </p:nvSpPr>
        <p:spPr>
          <a:xfrm>
            <a:off x="10716701" y="3343612"/>
            <a:ext cx="1539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r>
              <a:rPr lang="sv-SE" dirty="0"/>
              <a:t>       Utgång</a:t>
            </a:r>
          </a:p>
          <a:p>
            <a:pPr algn="ctr"/>
            <a:r>
              <a:rPr lang="sv-SE" dirty="0"/>
              <a:t>     runt</a:t>
            </a:r>
          </a:p>
          <a:p>
            <a:pPr algn="ctr"/>
            <a:r>
              <a:rPr lang="sv-SE" dirty="0"/>
              <a:t>         Sporthall </a:t>
            </a:r>
          </a:p>
        </p:txBody>
      </p:sp>
      <p:cxnSp>
        <p:nvCxnSpPr>
          <p:cNvPr id="175" name="Rak 174"/>
          <p:cNvCxnSpPr>
            <a:cxnSpLocks/>
          </p:cNvCxnSpPr>
          <p:nvPr/>
        </p:nvCxnSpPr>
        <p:spPr>
          <a:xfrm flipV="1">
            <a:off x="11179312" y="2620062"/>
            <a:ext cx="0" cy="2059483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Rak 192"/>
          <p:cNvCxnSpPr>
            <a:cxnSpLocks/>
            <a:stCxn id="25" idx="0"/>
          </p:cNvCxnSpPr>
          <p:nvPr/>
        </p:nvCxnSpPr>
        <p:spPr>
          <a:xfrm>
            <a:off x="7983377" y="4897681"/>
            <a:ext cx="0" cy="874469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Rak 206"/>
          <p:cNvCxnSpPr/>
          <p:nvPr/>
        </p:nvCxnSpPr>
        <p:spPr>
          <a:xfrm>
            <a:off x="9323757" y="495291"/>
            <a:ext cx="2573141" cy="0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Rak pil 236"/>
          <p:cNvCxnSpPr/>
          <p:nvPr/>
        </p:nvCxnSpPr>
        <p:spPr>
          <a:xfrm flipV="1">
            <a:off x="7404297" y="2033762"/>
            <a:ext cx="1745087" cy="244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Rak pil 239"/>
          <p:cNvCxnSpPr/>
          <p:nvPr/>
        </p:nvCxnSpPr>
        <p:spPr>
          <a:xfrm>
            <a:off x="9925525" y="2033762"/>
            <a:ext cx="16780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Rak pil 243"/>
          <p:cNvCxnSpPr/>
          <p:nvPr/>
        </p:nvCxnSpPr>
        <p:spPr>
          <a:xfrm>
            <a:off x="3038217" y="5323485"/>
            <a:ext cx="10277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Rak pil 245"/>
          <p:cNvCxnSpPr/>
          <p:nvPr/>
        </p:nvCxnSpPr>
        <p:spPr>
          <a:xfrm>
            <a:off x="4561420" y="5336868"/>
            <a:ext cx="1074538" cy="106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Rak pil 249"/>
          <p:cNvCxnSpPr/>
          <p:nvPr/>
        </p:nvCxnSpPr>
        <p:spPr>
          <a:xfrm>
            <a:off x="6142505" y="5348899"/>
            <a:ext cx="93338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Rak 255"/>
          <p:cNvCxnSpPr/>
          <p:nvPr/>
        </p:nvCxnSpPr>
        <p:spPr>
          <a:xfrm>
            <a:off x="3534195" y="495291"/>
            <a:ext cx="5789562" cy="0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Rak 257"/>
          <p:cNvCxnSpPr/>
          <p:nvPr/>
        </p:nvCxnSpPr>
        <p:spPr>
          <a:xfrm flipH="1">
            <a:off x="1478258" y="495291"/>
            <a:ext cx="1547222" cy="436333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Rak pil 259"/>
          <p:cNvCxnSpPr/>
          <p:nvPr/>
        </p:nvCxnSpPr>
        <p:spPr>
          <a:xfrm flipH="1">
            <a:off x="9925525" y="1210967"/>
            <a:ext cx="1715922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Rak pil 262"/>
          <p:cNvCxnSpPr/>
          <p:nvPr/>
        </p:nvCxnSpPr>
        <p:spPr>
          <a:xfrm flipH="1">
            <a:off x="6954415" y="1210967"/>
            <a:ext cx="166137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Rak pil 264"/>
          <p:cNvCxnSpPr/>
          <p:nvPr/>
        </p:nvCxnSpPr>
        <p:spPr>
          <a:xfrm flipH="1">
            <a:off x="4306925" y="1210967"/>
            <a:ext cx="172017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Rak pil 266"/>
          <p:cNvCxnSpPr/>
          <p:nvPr/>
        </p:nvCxnSpPr>
        <p:spPr>
          <a:xfrm flipH="1">
            <a:off x="1707768" y="1210967"/>
            <a:ext cx="874854" cy="4684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Rak pil 268"/>
          <p:cNvCxnSpPr/>
          <p:nvPr/>
        </p:nvCxnSpPr>
        <p:spPr>
          <a:xfrm flipH="1">
            <a:off x="1108580" y="2101271"/>
            <a:ext cx="289642" cy="9094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Rak pil 270"/>
          <p:cNvCxnSpPr/>
          <p:nvPr/>
        </p:nvCxnSpPr>
        <p:spPr>
          <a:xfrm>
            <a:off x="1108580" y="3584392"/>
            <a:ext cx="289642" cy="8192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Rak pil 272"/>
          <p:cNvCxnSpPr/>
          <p:nvPr/>
        </p:nvCxnSpPr>
        <p:spPr>
          <a:xfrm>
            <a:off x="1567957" y="4797971"/>
            <a:ext cx="912999" cy="5723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Rak pil 274"/>
          <p:cNvCxnSpPr/>
          <p:nvPr/>
        </p:nvCxnSpPr>
        <p:spPr>
          <a:xfrm flipV="1">
            <a:off x="5037515" y="4089375"/>
            <a:ext cx="1362568" cy="5571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Rak pil 276"/>
          <p:cNvCxnSpPr/>
          <p:nvPr/>
        </p:nvCxnSpPr>
        <p:spPr>
          <a:xfrm flipV="1">
            <a:off x="8920618" y="2553921"/>
            <a:ext cx="1539481" cy="6342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ruta 277"/>
          <p:cNvSpPr txBox="1"/>
          <p:nvPr/>
        </p:nvSpPr>
        <p:spPr>
          <a:xfrm>
            <a:off x="5925238" y="1832772"/>
            <a:ext cx="89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     Start</a:t>
            </a:r>
          </a:p>
        </p:txBody>
      </p:sp>
      <p:sp>
        <p:nvSpPr>
          <p:cNvPr id="282" name="textruta 281"/>
          <p:cNvSpPr txBox="1"/>
          <p:nvPr/>
        </p:nvSpPr>
        <p:spPr>
          <a:xfrm>
            <a:off x="8164394" y="5082567"/>
            <a:ext cx="59338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 Mål</a:t>
            </a:r>
          </a:p>
        </p:txBody>
      </p:sp>
      <p:cxnSp>
        <p:nvCxnSpPr>
          <p:cNvPr id="286" name="Rak 285"/>
          <p:cNvCxnSpPr/>
          <p:nvPr/>
        </p:nvCxnSpPr>
        <p:spPr>
          <a:xfrm>
            <a:off x="468515" y="1679437"/>
            <a:ext cx="0" cy="3440270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Rak 287"/>
          <p:cNvCxnSpPr/>
          <p:nvPr/>
        </p:nvCxnSpPr>
        <p:spPr>
          <a:xfrm flipV="1">
            <a:off x="539279" y="895071"/>
            <a:ext cx="938979" cy="710250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Rak 291"/>
          <p:cNvCxnSpPr/>
          <p:nvPr/>
        </p:nvCxnSpPr>
        <p:spPr>
          <a:xfrm>
            <a:off x="555666" y="5245676"/>
            <a:ext cx="1488986" cy="872947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Rak 294"/>
          <p:cNvCxnSpPr/>
          <p:nvPr/>
        </p:nvCxnSpPr>
        <p:spPr>
          <a:xfrm>
            <a:off x="2098190" y="6075370"/>
            <a:ext cx="6120414" cy="13830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Rak pil 296"/>
          <p:cNvCxnSpPr/>
          <p:nvPr/>
        </p:nvCxnSpPr>
        <p:spPr>
          <a:xfrm flipH="1" flipV="1">
            <a:off x="245661" y="5513097"/>
            <a:ext cx="1196262" cy="7814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extruta 299"/>
          <p:cNvSpPr txBox="1"/>
          <p:nvPr/>
        </p:nvSpPr>
        <p:spPr>
          <a:xfrm rot="16200000">
            <a:off x="-351069" y="3176895"/>
            <a:ext cx="97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Till start</a:t>
            </a:r>
          </a:p>
        </p:txBody>
      </p:sp>
      <p:cxnSp>
        <p:nvCxnSpPr>
          <p:cNvPr id="305" name="Rak pil 304"/>
          <p:cNvCxnSpPr/>
          <p:nvPr/>
        </p:nvCxnSpPr>
        <p:spPr>
          <a:xfrm flipV="1">
            <a:off x="135874" y="3994040"/>
            <a:ext cx="0" cy="11256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Rak pil 306"/>
          <p:cNvCxnSpPr/>
          <p:nvPr/>
        </p:nvCxnSpPr>
        <p:spPr>
          <a:xfrm flipV="1">
            <a:off x="135874" y="1644873"/>
            <a:ext cx="0" cy="10435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Rak pil 308"/>
          <p:cNvCxnSpPr/>
          <p:nvPr/>
        </p:nvCxnSpPr>
        <p:spPr>
          <a:xfrm flipV="1">
            <a:off x="320541" y="670242"/>
            <a:ext cx="788039" cy="5799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textruta 309"/>
          <p:cNvSpPr txBox="1"/>
          <p:nvPr/>
        </p:nvSpPr>
        <p:spPr>
          <a:xfrm>
            <a:off x="1008768" y="96330"/>
            <a:ext cx="1921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Till start via tunnel</a:t>
            </a:r>
          </a:p>
        </p:txBody>
      </p:sp>
      <p:cxnSp>
        <p:nvCxnSpPr>
          <p:cNvPr id="313" name="Rak 312"/>
          <p:cNvCxnSpPr>
            <a:stCxn id="310" idx="3"/>
          </p:cNvCxnSpPr>
          <p:nvPr/>
        </p:nvCxnSpPr>
        <p:spPr>
          <a:xfrm>
            <a:off x="2930513" y="280996"/>
            <a:ext cx="3364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Rak pil 314"/>
          <p:cNvCxnSpPr/>
          <p:nvPr/>
        </p:nvCxnSpPr>
        <p:spPr>
          <a:xfrm>
            <a:off x="3266959" y="280996"/>
            <a:ext cx="0" cy="11642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textruta 315"/>
          <p:cNvSpPr txBox="1"/>
          <p:nvPr/>
        </p:nvSpPr>
        <p:spPr>
          <a:xfrm rot="20281630">
            <a:off x="6912402" y="3489798"/>
            <a:ext cx="1066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Varvning</a:t>
            </a:r>
          </a:p>
        </p:txBody>
      </p:sp>
      <p:sp>
        <p:nvSpPr>
          <p:cNvPr id="317" name="textruta 316"/>
          <p:cNvSpPr txBox="1"/>
          <p:nvPr/>
        </p:nvSpPr>
        <p:spPr>
          <a:xfrm>
            <a:off x="2251925" y="3328404"/>
            <a:ext cx="2177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Uppsamlingsområde innan start</a:t>
            </a:r>
          </a:p>
        </p:txBody>
      </p:sp>
      <p:sp>
        <p:nvSpPr>
          <p:cNvPr id="323" name="Minus 322"/>
          <p:cNvSpPr/>
          <p:nvPr/>
        </p:nvSpPr>
        <p:spPr>
          <a:xfrm>
            <a:off x="3120182" y="1613834"/>
            <a:ext cx="33323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7" name="Minus 326"/>
          <p:cNvSpPr/>
          <p:nvPr/>
        </p:nvSpPr>
        <p:spPr>
          <a:xfrm>
            <a:off x="3038217" y="866031"/>
            <a:ext cx="415197" cy="5250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" name="Rak 5"/>
          <p:cNvCxnSpPr/>
          <p:nvPr/>
        </p:nvCxnSpPr>
        <p:spPr>
          <a:xfrm>
            <a:off x="11155955" y="2612478"/>
            <a:ext cx="1036045" cy="0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koppling 19">
            <a:extLst>
              <a:ext uri="{FF2B5EF4-FFF2-40B4-BE49-F238E27FC236}">
                <a16:creationId xmlns:a16="http://schemas.microsoft.com/office/drawing/2014/main" id="{D416C895-9E75-3FBE-F7AE-E5FC59C5564A}"/>
              </a:ext>
            </a:extLst>
          </p:cNvPr>
          <p:cNvCxnSpPr>
            <a:cxnSpLocks/>
          </p:cNvCxnSpPr>
          <p:nvPr/>
        </p:nvCxnSpPr>
        <p:spPr>
          <a:xfrm>
            <a:off x="8812283" y="4461744"/>
            <a:ext cx="0" cy="295388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ktangel 8">
            <a:extLst>
              <a:ext uri="{FF2B5EF4-FFF2-40B4-BE49-F238E27FC236}">
                <a16:creationId xmlns:a16="http://schemas.microsoft.com/office/drawing/2014/main" id="{F2504040-6A98-360F-DEE8-D095FA73741D}"/>
              </a:ext>
            </a:extLst>
          </p:cNvPr>
          <p:cNvSpPr/>
          <p:nvPr/>
        </p:nvSpPr>
        <p:spPr>
          <a:xfrm>
            <a:off x="11126923" y="5772150"/>
            <a:ext cx="800605" cy="606284"/>
          </a:xfrm>
          <a:prstGeom prst="rect">
            <a:avLst/>
          </a:prstGeom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7E4DAE14-0384-9CFE-7014-14ED915CF173}"/>
              </a:ext>
            </a:extLst>
          </p:cNvPr>
          <p:cNvSpPr/>
          <p:nvPr/>
        </p:nvSpPr>
        <p:spPr>
          <a:xfrm>
            <a:off x="11171934" y="5857846"/>
            <a:ext cx="694892" cy="422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Valla-</a:t>
            </a:r>
          </a:p>
          <a:p>
            <a:pPr algn="ctr"/>
            <a:r>
              <a:rPr lang="sv-SE" sz="1200" dirty="0"/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1720094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21665</TotalTime>
  <Words>34</Words>
  <Application>Microsoft Office PowerPoint</Application>
  <PresentationFormat>Bredbild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Dan</dc:creator>
  <cp:lastModifiedBy>dan.tore.eriksson@gmail.com</cp:lastModifiedBy>
  <cp:revision>45</cp:revision>
  <dcterms:created xsi:type="dcterms:W3CDTF">2021-11-17T20:13:18Z</dcterms:created>
  <dcterms:modified xsi:type="dcterms:W3CDTF">2023-12-06T20:01:39Z</dcterms:modified>
</cp:coreProperties>
</file>