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0" r:id="rId2"/>
    <p:sldId id="268" r:id="rId3"/>
    <p:sldId id="690" r:id="rId4"/>
    <p:sldId id="693" r:id="rId5"/>
    <p:sldId id="695" r:id="rId6"/>
    <p:sldId id="698" r:id="rId7"/>
    <p:sldId id="709" r:id="rId8"/>
    <p:sldId id="699" r:id="rId9"/>
    <p:sldId id="696" r:id="rId10"/>
    <p:sldId id="701" r:id="rId11"/>
    <p:sldId id="702" r:id="rId12"/>
    <p:sldId id="704" r:id="rId13"/>
    <p:sldId id="707" r:id="rId14"/>
    <p:sldId id="688" r:id="rId15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FBCB21"/>
    <a:srgbClr val="004A7E"/>
    <a:srgbClr val="F7FCFF"/>
    <a:srgbClr val="004479"/>
    <a:srgbClr val="E5F5FF"/>
    <a:srgbClr val="C0A868"/>
    <a:srgbClr val="CD7300"/>
    <a:srgbClr val="9797A8"/>
    <a:srgbClr val="CD7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5" autoAdjust="0"/>
    <p:restoredTop sz="84228" autoAdjust="0"/>
  </p:normalViewPr>
  <p:slideViewPr>
    <p:cSldViewPr snapToGrid="0" showGuides="1">
      <p:cViewPr>
        <p:scale>
          <a:sx n="88" d="100"/>
          <a:sy n="88" d="100"/>
        </p:scale>
        <p:origin x="58" y="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26AE321-E2CC-4B98-A522-C2DBB806F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0BE3C1E-C8E6-C940-A376-DC35CD454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0" y="5708133"/>
            <a:ext cx="1949086" cy="64205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23342CE-E8FA-4914-A5F4-8E735A5943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00" y="1292631"/>
            <a:ext cx="1793378" cy="243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612CD7A-FCCA-4D21-88F2-1D7AA381DD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87A3DAF-9C5F-4786-815E-44041E846C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E86D786-79B4-4EE7-B056-B84C593DAE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861ADC7-D06A-4041-82C2-97FC05B7BC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9FD25DF-B695-4DA0-8264-06F11B0AE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4DF70E5-84D3-477A-B30A-7C919CED25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buClr>
                <a:schemeClr val="accent2"/>
              </a:buClr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CF2E84B-72B1-4036-9DEC-B3AF4A110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buClr>
                <a:schemeClr val="accent2"/>
              </a:buClr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406D1BC-A100-4830-8685-9480779DD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buClr>
                <a:schemeClr val="accent2"/>
              </a:buClr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E19996-08B8-4058-9E79-A3F9F10FA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buClr>
                <a:schemeClr val="accent2"/>
              </a:buClr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1FFD10-D795-4A19-A6DF-3363F3EC6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0BE3C1E-C8E6-C940-A376-DC35CD454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0" y="5708133"/>
            <a:ext cx="1949086" cy="64205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D0C5FAA-7440-A040-9B67-EE1052D679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7" y="688684"/>
            <a:ext cx="1091494" cy="1551013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87011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380403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566504-7813-429A-BCBE-31C56A7BA4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379340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17D6A6-AA70-46B1-BC5C-36E21055C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380403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1FBDD18-BCD1-44F7-B3A0-7FEF697B8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F326DBE-F6DB-4726-B705-C433721A75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D063B2-F8AD-4C5C-B701-C418D4C8BA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A6D03C-247D-4FB4-8D05-3CE93D02E5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EF448AF-33D3-462A-AC5E-3503BEBE6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00" y="1292631"/>
            <a:ext cx="1793378" cy="24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13EED2-CE2F-4040-B5D7-7B89812641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5B3E939-889E-4257-972C-547A8DF89A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9DE43CE-ABB0-4602-9B43-5EE01654C9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F5EC223-93E2-4F58-BAFA-36C1B43FBF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05A240A-4219-4FC8-8428-85E8A13E37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869ED03-7EB5-4675-ADA9-86C7C262A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990B040-055A-440B-9219-D36ED5C54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DA6B589-DBBA-4EC5-8B7E-704C3E0B413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634000"/>
            <a:ext cx="633974" cy="86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för</a:t>
            </a:r>
            <a:br>
              <a:rPr lang="sv-SE" dirty="0"/>
            </a:br>
            <a:r>
              <a:rPr lang="sv-SE" dirty="0"/>
              <a:t>Björnjakten 2023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kern="0" dirty="0">
                <a:solidFill>
                  <a:schemeClr val="bg1"/>
                </a:solidFill>
              </a:rPr>
              <a:t>Älvdalen 231208 digitalt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68" y="323005"/>
            <a:ext cx="1726065" cy="16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27464" y="1213336"/>
            <a:ext cx="8191853" cy="4122992"/>
          </a:xfrm>
        </p:spPr>
        <p:txBody>
          <a:bodyPr/>
          <a:lstStyle/>
          <a:p>
            <a:pPr>
              <a:buNone/>
            </a:pPr>
            <a:r>
              <a:rPr lang="sv-SE" b="1" dirty="0"/>
              <a:t> </a:t>
            </a:r>
            <a:r>
              <a:rPr lang="sv-SE" b="1" dirty="0">
                <a:solidFill>
                  <a:srgbClr val="FFDD00"/>
                </a:solidFill>
              </a:rPr>
              <a:t>Banchefen informerar om banor, tider för preparering, skidtest m.m</a:t>
            </a:r>
          </a:p>
          <a:p>
            <a:pPr>
              <a:buNone/>
            </a:pPr>
            <a:endParaRPr lang="sv-SE" b="1" dirty="0"/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endParaRPr lang="sv-SE" sz="2400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40" y="220083"/>
            <a:ext cx="993253" cy="9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8" y="70336"/>
            <a:ext cx="8497461" cy="2977664"/>
          </a:xfrm>
        </p:spPr>
        <p:txBody>
          <a:bodyPr/>
          <a:lstStyle/>
          <a:p>
            <a:r>
              <a:rPr lang="sv-SE" sz="4000" dirty="0"/>
              <a:t>Information från TD</a:t>
            </a:r>
            <a:br>
              <a:rPr lang="sv-SE" sz="4000" dirty="0"/>
            </a:br>
            <a:br>
              <a:rPr lang="sv-SE" sz="4000" dirty="0"/>
            </a:br>
            <a:br>
              <a:rPr lang="sv-SE" sz="4000" dirty="0"/>
            </a:br>
            <a:endParaRPr lang="sv-SE" sz="4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102006"/>
            <a:ext cx="1035130" cy="103513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083077" y="1137136"/>
            <a:ext cx="10661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2"/>
                </a:solidFill>
              </a:rPr>
              <a:t>Flourförbud</a:t>
            </a:r>
            <a:endParaRPr lang="sv-SE" dirty="0">
              <a:solidFill>
                <a:schemeClr val="bg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2"/>
                </a:solidFill>
              </a:rPr>
              <a:t>Sedan 2023 07 01 gäller förbud att valla med fluor vallor.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2"/>
                </a:solidFill>
              </a:rPr>
              <a:t>Gäller på alla av SSF sanktionerande tävlingar.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2"/>
                </a:solidFill>
              </a:rPr>
              <a:t>SSF kommer med rekommendation för kontroll vid barn –och ungdomstävlingar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2"/>
                </a:solidFill>
              </a:rPr>
              <a:t>Kommer publiceras på SSFs webbplats </a:t>
            </a:r>
          </a:p>
          <a:p>
            <a:pPr lvl="1"/>
            <a:r>
              <a:rPr lang="sv-SE" dirty="0">
                <a:solidFill>
                  <a:schemeClr val="bg2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2"/>
                </a:solidFill>
              </a:rPr>
              <a:t>Passering av tävlande		</a:t>
            </a:r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Se regel 343.10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2"/>
                </a:solidFill>
              </a:rPr>
              <a:t>Spårbyte</a:t>
            </a:r>
          </a:p>
          <a:p>
            <a:pPr lvl="1"/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När det finns ett eller flera preparerade spår är upprepade spårbyten eller att kliva i och ur spåret inte tillåtet. </a:t>
            </a:r>
          </a:p>
          <a:p>
            <a:pPr lvl="1"/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Se regel 310.2.2.4</a:t>
            </a:r>
          </a:p>
        </p:txBody>
      </p:sp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8" y="1213336"/>
            <a:ext cx="9411861" cy="41229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2"/>
                </a:solidFill>
              </a:rPr>
              <a:t>Ej fullföljd tävling på lördag = ej start på söndag.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2"/>
                </a:solidFill>
              </a:rPr>
              <a:t>Inga uppvärmningsspår. Ta med löparskor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2"/>
                </a:solidFill>
              </a:rPr>
              <a:t>Gratis vallahjälp med fäste i Pistmaskinsgaraget. </a:t>
            </a:r>
            <a:r>
              <a:rPr lang="sv-SE" sz="2000" b="1" dirty="0" err="1">
                <a:solidFill>
                  <a:schemeClr val="bg2"/>
                </a:solidFill>
              </a:rPr>
              <a:t>Lör</a:t>
            </a:r>
            <a:r>
              <a:rPr lang="sv-SE" sz="2000" b="1" dirty="0">
                <a:solidFill>
                  <a:schemeClr val="bg2"/>
                </a:solidFill>
              </a:rPr>
              <a:t> </a:t>
            </a:r>
            <a:r>
              <a:rPr lang="sv-SE" sz="2000" b="1" dirty="0" err="1">
                <a:solidFill>
                  <a:schemeClr val="bg2"/>
                </a:solidFill>
              </a:rPr>
              <a:t>kl</a:t>
            </a:r>
            <a:r>
              <a:rPr lang="sv-SE" sz="2000" b="1" dirty="0">
                <a:solidFill>
                  <a:schemeClr val="bg2"/>
                </a:solidFill>
              </a:rPr>
              <a:t> 8 – Sön </a:t>
            </a:r>
            <a:r>
              <a:rPr lang="sv-SE" sz="2000" b="1" dirty="0" err="1">
                <a:solidFill>
                  <a:schemeClr val="bg2"/>
                </a:solidFill>
              </a:rPr>
              <a:t>kl</a:t>
            </a:r>
            <a:r>
              <a:rPr lang="sv-SE" sz="2000" b="1" dirty="0">
                <a:solidFill>
                  <a:schemeClr val="bg2"/>
                </a:solidFill>
              </a:rPr>
              <a:t> 12-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solidFill>
                  <a:schemeClr val="bg2"/>
                </a:solidFill>
              </a:rPr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solidFill>
                  <a:schemeClr val="bg2"/>
                </a:solidFill>
              </a:rPr>
              <a:t>     PRISUTDELNING SÖNDAG</a:t>
            </a:r>
          </a:p>
          <a:p>
            <a:pPr marL="360000" lvl="1" indent="0">
              <a:buNone/>
            </a:pPr>
            <a:endParaRPr lang="sv-SE" sz="2000" b="1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2"/>
                </a:solidFill>
              </a:rPr>
              <a:t>Utomhus vid Höghols förskola 50 m rakt västerut från sporthallens entré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2"/>
                </a:solidFill>
              </a:rPr>
              <a:t>Mix 0-8 direkt vid målgång. Övriga fortlöpande under dagen. Meddelas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bg2"/>
                </a:solidFill>
              </a:rPr>
              <a:t>     av speaker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2"/>
                </a:solidFill>
              </a:rPr>
              <a:t>Alla får pris t.o.m. killar och tjejer 14.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2"/>
                </a:solidFill>
              </a:rPr>
              <a:t>Killar och tjejer 15 och 16     50%</a:t>
            </a:r>
          </a:p>
          <a:p>
            <a:pPr marL="360000" lvl="1" indent="0">
              <a:buNone/>
            </a:pPr>
            <a:endParaRPr lang="sv-SE" sz="2000" b="1" dirty="0">
              <a:solidFill>
                <a:schemeClr val="bg2"/>
              </a:solidFill>
            </a:endParaRPr>
          </a:p>
          <a:p>
            <a:pPr marL="360000" lvl="1" indent="0">
              <a:buNone/>
            </a:pPr>
            <a:endParaRPr lang="sv-SE" sz="1400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solidFill>
                <a:schemeClr val="bg2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03" y="92562"/>
            <a:ext cx="112077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107802"/>
            <a:ext cx="1257934" cy="12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3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5443" y="2659630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9" y="1319621"/>
            <a:ext cx="1566928" cy="1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Dagordning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83635" y="1090453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 och jury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nummerlappar och chip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Stadion</a:t>
            </a:r>
          </a:p>
          <a:p>
            <a:pPr>
              <a:buNone/>
            </a:pPr>
            <a:r>
              <a:rPr lang="sv-SE" sz="1600" dirty="0"/>
              <a:t>Start masstart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28" y="70337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2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</a:t>
            </a:r>
            <a:br>
              <a:rPr lang="sv-SE" sz="4000" b="1" dirty="0"/>
            </a:br>
            <a:r>
              <a:rPr lang="sv-SE" sz="4000" b="1" dirty="0"/>
              <a:t>tävlingsledning OCH jury </a:t>
            </a:r>
            <a:r>
              <a:rPr lang="sv-SE" sz="4000" dirty="0"/>
              <a:t> 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5" y="1253478"/>
            <a:ext cx="6579991" cy="27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TÄVLINGSLEDNING:</a:t>
            </a:r>
          </a:p>
          <a:p>
            <a:pPr lvl="2"/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Arr. ledare, bitr. täv.led:        Cathrine Mörk</a:t>
            </a:r>
          </a:p>
          <a:p>
            <a:pPr lvl="2"/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Tävlingsledare:                      Dan Eriksson</a:t>
            </a:r>
          </a:p>
          <a:p>
            <a:pPr lvl="2"/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Tävlingssekreterare:             Lovisa Hård</a:t>
            </a:r>
          </a:p>
          <a:p>
            <a:pPr lvl="2"/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Banchef:	                   Anne Mörk </a:t>
            </a:r>
          </a:p>
          <a:p>
            <a:pPr lvl="2"/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Tidtagning:	                   Magnus Hell</a:t>
            </a:r>
          </a:p>
          <a:p>
            <a:pPr lvl="2"/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Speaker:		    Jan Viklund</a:t>
            </a:r>
          </a:p>
          <a:p>
            <a:pPr marL="655200" lvl="2" indent="0">
              <a:buNone/>
            </a:pP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70215" y="4127298"/>
            <a:ext cx="790276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JURY</a:t>
            </a:r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/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TD                                         Lars-Erik Rosenqvist</a:t>
            </a:r>
            <a:endParaRPr lang="sv-SE" sz="1800" b="1" i="1" dirty="0">
              <a:solidFill>
                <a:srgbClr val="FFDD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Tävlingsledare                    Dan Eriksson </a:t>
            </a:r>
            <a:endParaRPr lang="sv-SE" sz="1800" b="1" i="1" dirty="0">
              <a:solidFill>
                <a:srgbClr val="FFDD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rgbClr val="FFDD00"/>
                </a:solidFill>
                <a:latin typeface="Arial" pitchFamily="34" charset="0"/>
                <a:cs typeface="Arial" pitchFamily="34" charset="0"/>
              </a:rPr>
              <a:t>Bitr. tävlingsledare             Cathrine Mörk	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sv-SE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 flipV="1">
            <a:off x="8706118" y="3232597"/>
            <a:ext cx="1584102" cy="40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0239075" y="379531"/>
            <a:ext cx="1576632" cy="131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55" y="7033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6339" y="140474"/>
            <a:ext cx="78818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029810"/>
            <a:ext cx="8124138" cy="496261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solidFill>
                  <a:srgbClr val="FFDD00"/>
                </a:solidFill>
              </a:rPr>
              <a:t>Fredag 8 december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Banan öppen för träning och besiktning 16:30 - 20:30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b="1" dirty="0">
              <a:solidFill>
                <a:srgbClr val="FFDD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solidFill>
                  <a:srgbClr val="FFDD00"/>
                </a:solidFill>
              </a:rPr>
              <a:t>Lördag 9 december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09:55 banan stänger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10:00 första start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Banan öppnar efter sista målgång i tjejer 13, ca 11:50.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Stänger 5 min före första start i killar 12, kl 12:15.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Öppen bana för träning och besiktning 16:30-20:30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b="1" dirty="0">
              <a:solidFill>
                <a:srgbClr val="FFDD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solidFill>
                  <a:srgbClr val="FFDD00"/>
                </a:solidFill>
              </a:rPr>
              <a:t>Söndag 10 december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09:55 Banan stänger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10:00 Första start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Banan öppnar efter sista målgång i tjejer 13.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Stänger 5 min före första start i killar 12. 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FFDD00"/>
                </a:solidFill>
              </a:rPr>
              <a:t>Speaker meddelar                               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839" y="7033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32118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nummerlappar och CHIP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1630680"/>
            <a:ext cx="9018566" cy="3962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b="1" dirty="0">
                <a:solidFill>
                  <a:schemeClr val="bg2"/>
                </a:solidFill>
              </a:rPr>
              <a:t>Nummerlappar hämtas klubbvis i tävlingsexpeditionen i entrén till sporthallen från kl 08:00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2000" b="1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b="1" dirty="0">
                <a:solidFill>
                  <a:schemeClr val="bg2"/>
                </a:solidFill>
              </a:rPr>
              <a:t>Chip tilldelas vid ingång till startfållan på lördagen och återlämnas vid utgång från målområdet på söndagen.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2000" b="1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b="1" dirty="0">
                <a:solidFill>
                  <a:schemeClr val="bg2"/>
                </a:solidFill>
              </a:rPr>
              <a:t>OBS!! : Chip behålls av åkare efter målgång på lördag och används igen på söndagen OBS!!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2000" b="1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b="1" dirty="0">
                <a:solidFill>
                  <a:schemeClr val="bg2"/>
                </a:solidFill>
              </a:rPr>
              <a:t>Livesändning av resultat på live.skidor.com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2000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b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sv-SE" sz="1600" b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sv-SE" sz="1600" b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745" y="7033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>
                <a:solidFill>
                  <a:srgbClr val="FFDD00"/>
                </a:solidFill>
              </a:rPr>
              <a:t>Presentation</a:t>
            </a:r>
            <a:r>
              <a:rPr lang="sv-SE" sz="4000" dirty="0"/>
              <a:t> av tävlingsbanorna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417783" y="5471071"/>
            <a:ext cx="4364529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FFDD00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     Läs PM!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2" y="2541382"/>
            <a:ext cx="2912197" cy="215268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48" y="70336"/>
            <a:ext cx="1143000" cy="1143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DB7D987-787E-6A2E-A794-0766F4727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082" y="2530664"/>
            <a:ext cx="2664737" cy="215268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0F8512E-86D7-9B26-D8E7-D9DD066B3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973" y="2530664"/>
            <a:ext cx="2912196" cy="214464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0D51855-D6CA-9DE1-29D3-20620177F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531" y="2519947"/>
            <a:ext cx="2664737" cy="2152688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4BCCA403-67EA-884C-B11D-BBBC4D2BA16F}"/>
              </a:ext>
            </a:extLst>
          </p:cNvPr>
          <p:cNvSpPr txBox="1"/>
          <p:nvPr/>
        </p:nvSpPr>
        <p:spPr>
          <a:xfrm>
            <a:off x="1313896" y="1988598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2"/>
                </a:solidFill>
              </a:rPr>
              <a:t>1 km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96815BB-2EB4-1AC1-EBE6-B0DCDCBC85E7}"/>
              </a:ext>
            </a:extLst>
          </p:cNvPr>
          <p:cNvSpPr txBox="1"/>
          <p:nvPr/>
        </p:nvSpPr>
        <p:spPr>
          <a:xfrm>
            <a:off x="4500980" y="1988597"/>
            <a:ext cx="116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DD00"/>
                </a:solidFill>
              </a:rPr>
              <a:t>1,5 km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60F89F2-9227-4364-5377-E750F3E30AE4}"/>
              </a:ext>
            </a:extLst>
          </p:cNvPr>
          <p:cNvSpPr txBox="1"/>
          <p:nvPr/>
        </p:nvSpPr>
        <p:spPr>
          <a:xfrm>
            <a:off x="7128769" y="1988597"/>
            <a:ext cx="131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DD00"/>
                </a:solidFill>
              </a:rPr>
              <a:t>2,5 km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92813A2-F4EC-A7F6-5133-1EBDE3798C2D}"/>
              </a:ext>
            </a:extLst>
          </p:cNvPr>
          <p:cNvSpPr txBox="1"/>
          <p:nvPr/>
        </p:nvSpPr>
        <p:spPr>
          <a:xfrm>
            <a:off x="9971844" y="1988596"/>
            <a:ext cx="131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DD00"/>
                </a:solidFill>
              </a:rPr>
              <a:t>3,3 km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57B60DE-B29A-DA61-4F21-24F31AF8FE63}"/>
              </a:ext>
            </a:extLst>
          </p:cNvPr>
          <p:cNvSpPr txBox="1"/>
          <p:nvPr/>
        </p:nvSpPr>
        <p:spPr>
          <a:xfrm>
            <a:off x="2195987" y="4873841"/>
            <a:ext cx="705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DD00"/>
                </a:solidFill>
              </a:rPr>
              <a:t>Ban- och stadionkartor även på alvdalensif.se </a:t>
            </a:r>
          </a:p>
        </p:txBody>
      </p:sp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849DC2C-7909-0002-AEE5-02BD93CAD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1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Start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195177" y="1213336"/>
            <a:ext cx="10771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2"/>
                </a:solidFill>
              </a:rPr>
              <a:t>Starten öppnar 10 minuter innan första start i respektive klass.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2"/>
                </a:solidFill>
              </a:rPr>
              <a:t>En ledare/förälder per tävlande genom gångtunnel till start i </a:t>
            </a:r>
            <a:r>
              <a:rPr lang="sv-SE" b="1" dirty="0">
                <a:solidFill>
                  <a:schemeClr val="bg2"/>
                </a:solidFill>
              </a:rPr>
              <a:t>m</a:t>
            </a:r>
            <a:r>
              <a:rPr lang="sv-SE" sz="2400" b="1" dirty="0">
                <a:solidFill>
                  <a:schemeClr val="bg2"/>
                </a:solidFill>
              </a:rPr>
              <a:t>ix 0-8                          och killar och tjejer 9-10. Övriga klasser endast tävlande genom     gångtunnel.    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99" y="70336"/>
            <a:ext cx="998854" cy="99885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60E4B85-D1B9-F5BD-8597-DD3FCF9F5FC5}"/>
              </a:ext>
            </a:extLst>
          </p:cNvPr>
          <p:cNvSpPr txBox="1"/>
          <p:nvPr/>
        </p:nvSpPr>
        <p:spPr>
          <a:xfrm>
            <a:off x="1195177" y="3075057"/>
            <a:ext cx="921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rgbClr val="FFDD00"/>
                </a:solidFill>
                <a:latin typeface="+mj-lt"/>
              </a:rPr>
              <a:t>MASSTART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81146AF-B129-4BF2-4757-7F2B30BDE6F7}"/>
              </a:ext>
            </a:extLst>
          </p:cNvPr>
          <p:cNvSpPr txBox="1"/>
          <p:nvPr/>
        </p:nvSpPr>
        <p:spPr>
          <a:xfrm flipH="1">
            <a:off x="1195174" y="3925996"/>
            <a:ext cx="957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DD00"/>
                </a:solidFill>
              </a:rPr>
              <a:t>Hela klassen släpps in 10 min före start.  ALLA PÅ PLATS!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5D6A20E-954A-C0CC-1DAE-47B41CCEF2E5}"/>
              </a:ext>
            </a:extLst>
          </p:cNvPr>
          <p:cNvSpPr txBox="1"/>
          <p:nvPr/>
        </p:nvSpPr>
        <p:spPr>
          <a:xfrm>
            <a:off x="1195174" y="4464278"/>
            <a:ext cx="936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DD00"/>
                </a:solidFill>
              </a:rPr>
              <a:t>Startern räknar ner: 2 min-1 min-30 sek-5 4 3 2 1- START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2A65613-19DC-4286-A2A2-097408AF8023}"/>
              </a:ext>
            </a:extLst>
          </p:cNvPr>
          <p:cNvSpPr txBox="1"/>
          <p:nvPr/>
        </p:nvSpPr>
        <p:spPr>
          <a:xfrm>
            <a:off x="1195174" y="5002560"/>
            <a:ext cx="870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FDD00"/>
                </a:solidFill>
              </a:rPr>
              <a:t>Fem spår i starten. Lottad startordning</a:t>
            </a:r>
          </a:p>
        </p:txBody>
      </p:sp>
    </p:spTree>
    <p:extLst>
      <p:ext uri="{BB962C8B-B14F-4D97-AF65-F5344CB8AC3E}">
        <p14:creationId xmlns:p14="http://schemas.microsoft.com/office/powerpoint/2010/main" val="242762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768" y="86583"/>
            <a:ext cx="1149789" cy="1149789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375484" y="965915"/>
            <a:ext cx="348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BCB21"/>
                </a:solidFill>
              </a:rPr>
              <a:t>                LÖRDAG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238271" y="955758"/>
            <a:ext cx="297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BCB21"/>
                </a:solidFill>
              </a:rPr>
              <a:t>                 SÖNDAG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3EA040-87DE-DBBA-3474-2E68C6B1E7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00" y="1571353"/>
            <a:ext cx="4655820" cy="432073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ACF2077-7136-5E0C-D3BE-72598ADCF5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96" y="1571353"/>
            <a:ext cx="4655820" cy="43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XC 2018-v4" id="{0ECEB564-6B11-F74A-BBEC-5679CDC33829}" vid="{27ACC9D7-7786-7546-A3B0-2A09490E3B19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</Template>
  <TotalTime>34814</TotalTime>
  <Words>1029</Words>
  <Application>Microsoft Office PowerPoint</Application>
  <PresentationFormat>Bredbild</PresentationFormat>
  <Paragraphs>162</Paragraphs>
  <Slides>14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Impact</vt:lpstr>
      <vt:lpstr>Systemtypsnitt</vt:lpstr>
      <vt:lpstr>Wingdings</vt:lpstr>
      <vt:lpstr>Blank Presentation</vt:lpstr>
      <vt:lpstr>Lagledarmöte för Björnjakten 2023</vt:lpstr>
      <vt:lpstr>Dagordning </vt:lpstr>
      <vt:lpstr>Presentation av  tävlingsledning OCH jury  </vt:lpstr>
      <vt:lpstr>Tidsschema för tävlingarna</vt:lpstr>
      <vt:lpstr>Information om nummerlappar och CHIP</vt:lpstr>
      <vt:lpstr>Presentation av tävlingsbanorna</vt:lpstr>
      <vt:lpstr>PowerPoint-presentation</vt:lpstr>
      <vt:lpstr>Start </vt:lpstr>
      <vt:lpstr>Väderprognos</vt:lpstr>
      <vt:lpstr>Banpreparering</vt:lpstr>
      <vt:lpstr>Information från TD   </vt:lpstr>
      <vt:lpstr>Information från tävlingsledningen</vt:lpstr>
      <vt:lpstr>Frågor?</vt:lpstr>
      <vt:lpstr>Tack för att ni lyssnat.  Lycka till!</vt:lpstr>
    </vt:vector>
  </TitlesOfParts>
  <Manager>Lotte Jernberg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Malin Westhed</dc:creator>
  <cp:lastModifiedBy>dan.tore.eriksson@gmail.com</cp:lastModifiedBy>
  <cp:revision>116</cp:revision>
  <cp:lastPrinted>2018-05-08T07:41:34Z</cp:lastPrinted>
  <dcterms:created xsi:type="dcterms:W3CDTF">2018-09-28T07:11:16Z</dcterms:created>
  <dcterms:modified xsi:type="dcterms:W3CDTF">2023-12-08T18:10:17Z</dcterms:modified>
</cp:coreProperties>
</file>